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4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0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7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0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8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0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5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4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7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9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D592-4E7F-4D2A-8747-0C6191EC80F4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7C50F-1755-482C-8B74-87DAB3339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2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Групповая работа в начальной школе. Особенности её организации: методы, приемы, технологии.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Подготовила: Мусихина Н. 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67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сообща благоприятно влияет на развитие </a:t>
            </a:r>
            <a:r>
              <a:rPr lang="ru-RU" dirty="0" smtClean="0"/>
              <a:t>речи.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519535"/>
            <a:ext cx="6172200" cy="38094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Переход классно-урочной системы от фронтальной к индивидуальным и групповым формам работы – это требование </a:t>
            </a:r>
            <a:r>
              <a:rPr lang="ru-RU" dirty="0" smtClean="0"/>
              <a:t>времени.</a:t>
            </a:r>
            <a:r>
              <a:rPr lang="ru-RU" dirty="0"/>
              <a:t> При групповой форме организации учебно-воспитательного процесса эффективнее происходит общее развитие личности: формируется познавательная самостоятельность, воля, внимание, наблюдательность, различные виды памяти, воображение.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55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436"/>
            <a:ext cx="6172200" cy="41156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Цель</a:t>
            </a:r>
            <a:r>
              <a:rPr lang="ru-RU" b="1" dirty="0"/>
              <a:t> групповой работы: </a:t>
            </a:r>
            <a:r>
              <a:rPr lang="ru-RU" dirty="0"/>
              <a:t>активное включение каждого ученика в процесс усвоения учебного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92095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 групповой работы: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12676"/>
            <a:ext cx="6172200" cy="46231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1.     Активизация познавательной деятельности.</a:t>
            </a:r>
          </a:p>
          <a:p>
            <a:r>
              <a:rPr lang="ru-RU" dirty="0"/>
              <a:t>2.     Развитие навыков самостоятельной учебной деятельности: определение ведущих и промежуточных задач, выбор оптимального пути, умение предусматривать последствия своего выбора, объективно оценивать его.</a:t>
            </a:r>
          </a:p>
          <a:p>
            <a:r>
              <a:rPr lang="ru-RU" dirty="0"/>
              <a:t>3.     Развитие умений успешного общения (умение слушать и слышать друг друга, выстраивать диалог, задавать вопросы на понимание и т.д.).</a:t>
            </a:r>
          </a:p>
          <a:p>
            <a:r>
              <a:rPr lang="ru-RU" dirty="0"/>
              <a:t>4.     Совершенствование межличностных отношений в классе.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13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Принципы групповой работы.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82" y="2075497"/>
            <a:ext cx="3599411" cy="2697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 целью успешного проведения групповой работы важно соблюдать следующие принципы:</a:t>
            </a:r>
          </a:p>
          <a:p>
            <a:r>
              <a:rPr lang="ru-RU" dirty="0"/>
              <a:t>1.     Учитывать уровень образовательных возможностей учащихся.</a:t>
            </a:r>
          </a:p>
          <a:p>
            <a:r>
              <a:rPr lang="ru-RU" dirty="0"/>
              <a:t>2.     Учитывать особенности состава группы.</a:t>
            </a:r>
          </a:p>
          <a:p>
            <a:r>
              <a:rPr lang="ru-RU" dirty="0"/>
              <a:t>3.     Составлять задания исключительно для совместного поиска решения, т. е. справиться с которыми за ограниченное время посильно только в группе.</a:t>
            </a:r>
          </a:p>
          <a:p>
            <a:r>
              <a:rPr lang="ru-RU" dirty="0"/>
              <a:t>4.     Распределять роли между участниками группы.</a:t>
            </a:r>
          </a:p>
          <a:p>
            <a:r>
              <a:rPr lang="ru-RU" dirty="0"/>
              <a:t>5.     Организовывать коммуникацию в группе и между группами.</a:t>
            </a:r>
          </a:p>
          <a:p>
            <a:r>
              <a:rPr lang="ru-RU" dirty="0"/>
              <a:t>6.     Анализировать способ деятельности. Итогом групповой работы должна быть рефлексия учебной деятельности.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6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групповой работы.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  Назовем несколько видов групповой работы, которые можно использовать на уроках в начальной школе.</a:t>
            </a:r>
          </a:p>
          <a:p>
            <a:r>
              <a:rPr lang="ru-RU" dirty="0"/>
              <a:t>·  Работа в парах.</a:t>
            </a:r>
          </a:p>
          <a:p>
            <a:r>
              <a:rPr lang="ru-RU" dirty="0"/>
              <a:t>·  Мозговой штурм.</a:t>
            </a:r>
          </a:p>
          <a:p>
            <a:r>
              <a:rPr lang="ru-RU" dirty="0"/>
              <a:t>·  Игра «Продолжи».</a:t>
            </a:r>
          </a:p>
          <a:p>
            <a:r>
              <a:rPr lang="ru-RU" dirty="0"/>
              <a:t>·  Охота за сокровищами.</a:t>
            </a:r>
          </a:p>
          <a:p>
            <a:r>
              <a:rPr lang="ru-RU" dirty="0"/>
              <a:t>·  Снежный ком.</a:t>
            </a:r>
          </a:p>
          <a:p>
            <a:r>
              <a:rPr lang="ru-RU" dirty="0"/>
              <a:t>·  Мозаичная группа или </a:t>
            </a:r>
            <a:r>
              <a:rPr lang="ru-RU" dirty="0" err="1"/>
              <a:t>Пазлы</a:t>
            </a:r>
            <a:r>
              <a:rPr lang="ru-RU" dirty="0"/>
              <a:t>.</a:t>
            </a:r>
          </a:p>
          <a:p>
            <a:r>
              <a:rPr lang="ru-RU" dirty="0"/>
              <a:t>·  Прием «Зигзаг». (Метод пилы).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51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Поведение учителя во время проведения групповой работы.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5809"/>
            <a:ext cx="6172200" cy="41168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Учитель, работающий на занятиях с малыми группами, может вести себя по-разному:</a:t>
            </a:r>
          </a:p>
          <a:p>
            <a:r>
              <a:rPr lang="ru-RU" dirty="0"/>
              <a:t>1.     он может контролировать;</a:t>
            </a:r>
          </a:p>
          <a:p>
            <a:r>
              <a:rPr lang="ru-RU" dirty="0"/>
              <a:t>2.     организовывать;</a:t>
            </a:r>
          </a:p>
          <a:p>
            <a:r>
              <a:rPr lang="ru-RU" dirty="0"/>
              <a:t>3.     оценивать работу учеников;</a:t>
            </a:r>
          </a:p>
          <a:p>
            <a:r>
              <a:rPr lang="ru-RU" dirty="0"/>
              <a:t>4.     участвовать в работе группы.</a:t>
            </a:r>
          </a:p>
          <a:p>
            <a:r>
              <a:rPr lang="ru-RU" dirty="0"/>
              <a:t>5.     предлагать участникам разные варианты решений.</a:t>
            </a:r>
          </a:p>
          <a:p>
            <a:r>
              <a:rPr lang="ru-RU" dirty="0"/>
              <a:t>6.     выступать в роли наставника, исследователя или источника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76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Каковы признаки групповой работы?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Не любое совместное выполнение на уроке задания группой учащихся класса можно назвать групповой формой организации работы. Это происходит, если выполняются следующие условия:</a:t>
            </a:r>
          </a:p>
          <a:p>
            <a:r>
              <a:rPr lang="ru-RU" dirty="0"/>
              <a:t>— на данном уроке класс делится на группы для решения конкретных учебных задач, в идеале — учащиеся сами распределяются по группам в зависимости от своих симпатий и поставленной перед ними задачи;</a:t>
            </a:r>
          </a:p>
          <a:p>
            <a:r>
              <a:rPr lang="ru-RU" dirty="0"/>
              <a:t>— состав группы не может быть неизменным, он должен быть таким, чтобы с максимальной эффективностью для коллектива могли реализоваться учебные возможности каждого члена группы;</a:t>
            </a:r>
          </a:p>
          <a:p>
            <a:r>
              <a:rPr lang="ru-RU" dirty="0"/>
              <a:t>— каждая группа получает задание или выбирает его самостоятельно из числа заданий, предложенных учителем, и выполняет его сообща под руководством коллективно выбранного лидера группы;</a:t>
            </a:r>
          </a:p>
          <a:p>
            <a:r>
              <a:rPr lang="ru-RU" dirty="0"/>
              <a:t>— учитывается и оценивается вклад в выполнение задания каждого члена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15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3"/>
            <a:ext cx="6172200" cy="46291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Школа также должна содействовать личностному росту каждого ученика, развитию его коммуникативных навыков, которые окажутся не менее востребованными в дальнейшей жизни каждого ученика. Именно групповая работа способствует улучшению психологического климата в классе, развитию толерантности, умению вести диалог и аргументировать свою точку 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176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305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Групповая работа в начальной школе. Особенности её организации: методы, приемы, технологии.</vt:lpstr>
      <vt:lpstr>Обучение сообща благоприятно влияет на развитие речи.</vt:lpstr>
      <vt:lpstr>Цель</vt:lpstr>
      <vt:lpstr>Задачи групповой работы: </vt:lpstr>
      <vt:lpstr>Принципы групповой работы. </vt:lpstr>
      <vt:lpstr>Виды групповой работы. </vt:lpstr>
      <vt:lpstr>Поведение учителя во время проведения групповой работы. </vt:lpstr>
      <vt:lpstr>Каковы признаки групповой работы?  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Групповая работа в начальной школе. Особенности её организации: методы, приемы, технологии.</dc:title>
  <dc:creator>ксения мусихина</dc:creator>
  <cp:lastModifiedBy>ксения мусихина</cp:lastModifiedBy>
  <cp:revision>4</cp:revision>
  <dcterms:created xsi:type="dcterms:W3CDTF">2024-09-28T15:19:27Z</dcterms:created>
  <dcterms:modified xsi:type="dcterms:W3CDTF">2024-09-28T15:50:57Z</dcterms:modified>
</cp:coreProperties>
</file>